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CH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E69443F-4F5A-4516-87D7-C24E88D4678D}" type="datetimeFigureOut">
              <a:rPr lang="fr-CH" smtClean="0"/>
              <a:pPr/>
              <a:t>15.11.2016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ACC4A0B-0016-4C87-A2E0-20CB0B443D79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Déroulement d’un débat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4 personnes vont débattre sur à propos d’une question controversée</a:t>
            </a:r>
          </a:p>
          <a:p>
            <a:r>
              <a:rPr lang="fr-CH" dirty="0" smtClean="0"/>
              <a:t>1 personne est le maitre du temps. </a:t>
            </a:r>
          </a:p>
          <a:p>
            <a:r>
              <a:rPr lang="fr-CH" dirty="0" smtClean="0"/>
              <a:t>L’objectif des débateurs est de convaincre les auditeurs de prendre la bonne décision. </a:t>
            </a:r>
          </a:p>
          <a:p>
            <a:r>
              <a:rPr lang="fr-CH" dirty="0" smtClean="0"/>
              <a:t>1 vote avant le débat / 1 vote après le débat</a:t>
            </a:r>
          </a:p>
          <a:p>
            <a:r>
              <a:rPr lang="fr-CH" dirty="0" smtClean="0"/>
              <a:t>Règle d’or : respecter son contradicteur!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DISPOSITIF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Chaque débateur a 1 minute pour présenter son point de vue sur la question</a:t>
            </a:r>
          </a:p>
          <a:p>
            <a:r>
              <a:rPr lang="fr-CH" dirty="0" smtClean="0"/>
              <a:t>Quelle est la situation actuelle et pourquoi faut-il la changer ou non</a:t>
            </a:r>
            <a:r>
              <a:rPr lang="fr-CH" dirty="0" smtClean="0"/>
              <a:t>? Contextualisation et enjeux!</a:t>
            </a:r>
            <a:endParaRPr lang="fr-CH" dirty="0" smtClean="0"/>
          </a:p>
          <a:p>
            <a:r>
              <a:rPr lang="fr-CH" dirty="0" smtClean="0"/>
              <a:t>A la fin de l’intervention, répondre à la question posée par une phrase type : « Je suis donc pour / contre ... parce que ... »</a:t>
            </a:r>
          </a:p>
          <a:p>
            <a:pPr>
              <a:buNone/>
            </a:pPr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1) Phase d’ouverture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CH" dirty="0" smtClean="0"/>
              <a:t>Durant 6 minutes, la discussion est libre : </a:t>
            </a:r>
          </a:p>
          <a:p>
            <a:r>
              <a:rPr lang="fr-CH" dirty="0" smtClean="0"/>
              <a:t>échange d’arguments entre les débateurs pour convaincre l’auditoire. </a:t>
            </a:r>
            <a:endParaRPr lang="fr-CH" dirty="0" smtClean="0"/>
          </a:p>
          <a:p>
            <a:r>
              <a:rPr lang="fr-FR" dirty="0" smtClean="0"/>
              <a:t>reprendre</a:t>
            </a:r>
            <a:r>
              <a:rPr lang="fr-FR" dirty="0"/>
              <a:t>, concéder, mettre en </a:t>
            </a:r>
            <a:r>
              <a:rPr lang="fr-FR" dirty="0" smtClean="0"/>
              <a:t>doute, ajuster</a:t>
            </a:r>
            <a:endParaRPr lang="fr-FR" dirty="0"/>
          </a:p>
          <a:p>
            <a:r>
              <a:rPr lang="fr-FR" dirty="0" smtClean="0"/>
              <a:t>point </a:t>
            </a:r>
            <a:r>
              <a:rPr lang="fr-FR" dirty="0"/>
              <a:t>de vue à affirmer, </a:t>
            </a:r>
            <a:r>
              <a:rPr lang="fr-FR" dirty="0" smtClean="0"/>
              <a:t>recentrer</a:t>
            </a:r>
            <a:r>
              <a:rPr lang="fr-FR" dirty="0"/>
              <a:t>, </a:t>
            </a:r>
            <a:r>
              <a:rPr lang="fr-FR" dirty="0" smtClean="0"/>
              <a:t>justifier-affirmer </a:t>
            </a:r>
            <a:r>
              <a:rPr lang="fr-FR" dirty="0"/>
              <a:t>	</a:t>
            </a:r>
            <a:endParaRPr lang="fr-FR" dirty="0" smtClean="0"/>
          </a:p>
          <a:p>
            <a:r>
              <a:rPr lang="fr-FR" dirty="0" smtClean="0"/>
              <a:t>proposer piste-solution </a:t>
            </a:r>
            <a:r>
              <a:rPr lang="fr-FR" dirty="0"/>
              <a:t>	</a:t>
            </a:r>
            <a:endParaRPr lang="fr-FR" dirty="0" smtClean="0"/>
          </a:p>
          <a:p>
            <a:r>
              <a:rPr lang="fr-FR" dirty="0" smtClean="0"/>
              <a:t>impliquer</a:t>
            </a:r>
            <a:r>
              <a:rPr lang="fr-FR" dirty="0"/>
              <a:t> </a:t>
            </a:r>
            <a:endParaRPr lang="fr-FR" dirty="0"/>
          </a:p>
          <a:p>
            <a:r>
              <a:rPr lang="fr-FR" dirty="0" smtClean="0"/>
              <a:t>question </a:t>
            </a:r>
            <a:r>
              <a:rPr lang="fr-FR" dirty="0"/>
              <a:t>rhétorique		</a:t>
            </a:r>
            <a:endParaRPr lang="fr-FR" dirty="0" smtClean="0"/>
          </a:p>
          <a:p>
            <a:r>
              <a:rPr lang="fr-FR" dirty="0" smtClean="0"/>
              <a:t>interpeler</a:t>
            </a:r>
            <a:r>
              <a:rPr lang="fr-FR" dirty="0"/>
              <a:t>, </a:t>
            </a:r>
            <a:r>
              <a:rPr lang="fr-FR" dirty="0" smtClean="0"/>
              <a:t>s’appuyer</a:t>
            </a:r>
            <a:endParaRPr lang="fr-FR" dirty="0"/>
          </a:p>
          <a:p>
            <a:r>
              <a:rPr lang="fr-FR" dirty="0" smtClean="0"/>
              <a:t>arguments/contre-arguments</a:t>
            </a:r>
            <a:r>
              <a:rPr lang="fr-FR" dirty="0"/>
              <a:t>		</a:t>
            </a:r>
            <a:endParaRPr lang="fr-FR" dirty="0" smtClean="0"/>
          </a:p>
          <a:p>
            <a:r>
              <a:rPr lang="fr-FR" dirty="0" smtClean="0"/>
              <a:t>exemples</a:t>
            </a:r>
            <a:r>
              <a:rPr lang="fr-FR" dirty="0"/>
              <a:t>..	</a:t>
            </a:r>
            <a:endParaRPr lang="fr-FR" dirty="0" smtClean="0"/>
          </a:p>
          <a:p>
            <a:r>
              <a:rPr lang="fr-FR" dirty="0" smtClean="0"/>
              <a:t>citations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données</a:t>
            </a:r>
            <a:r>
              <a:rPr lang="fr-FR" dirty="0"/>
              <a:t>, sources législatives...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2 : </a:t>
            </a:r>
            <a:r>
              <a:rPr lang="fr-CH" dirty="0"/>
              <a:t>D</a:t>
            </a:r>
            <a:r>
              <a:rPr lang="fr-CH" dirty="0" smtClean="0"/>
              <a:t>iscussion libre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Chaque débatteur a </a:t>
            </a:r>
            <a:r>
              <a:rPr lang="fr-CH" dirty="0" smtClean="0"/>
              <a:t>1 minute pour </a:t>
            </a:r>
            <a:r>
              <a:rPr lang="fr-CH" dirty="0" smtClean="0"/>
              <a:t>résumer sa position et dire pourquoi il faut voter pour / contre l’objet du débat, en prenant en compte les éléments qui sont apparus lors du débat</a:t>
            </a:r>
            <a:r>
              <a:rPr lang="fr-CH" dirty="0" smtClean="0"/>
              <a:t>. </a:t>
            </a:r>
          </a:p>
          <a:p>
            <a:r>
              <a:rPr lang="fr-CH" dirty="0" smtClean="0"/>
              <a:t>Terminer par un slogan peut marquer les esprits!</a:t>
            </a:r>
          </a:p>
          <a:p>
            <a:r>
              <a:rPr lang="fr-CH" dirty="0" smtClean="0"/>
              <a:t>«C’est pourquoi je suis pour / contre ….»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3 : Phase conclusive 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r-CH" b="1" dirty="0" smtClean="0"/>
              <a:t>Connaissance de la matière </a:t>
            </a:r>
            <a:r>
              <a:rPr lang="fr-CH" dirty="0" smtClean="0"/>
              <a:t>: les débateurs vous paraissent-ils maitriser leur sujet? (données du problème, situation actuelle, conséquence de la mesure préconisée, etc.)</a:t>
            </a:r>
          </a:p>
          <a:p>
            <a:pPr marL="514350" indent="-514350">
              <a:buAutoNum type="arabicParenR"/>
            </a:pPr>
            <a:r>
              <a:rPr lang="fr-CH" b="1" dirty="0" smtClean="0"/>
              <a:t>Capacité d’expression </a:t>
            </a:r>
            <a:r>
              <a:rPr lang="fr-CH" dirty="0" smtClean="0"/>
              <a:t>: gestes, mimiques, ton de la voix, élocution claire et compréhensible, etc.</a:t>
            </a:r>
          </a:p>
          <a:p>
            <a:pPr marL="514350" indent="-514350">
              <a:buAutoNum type="arabicParenR"/>
            </a:pPr>
            <a:r>
              <a:rPr lang="fr-CH" b="1" dirty="0" smtClean="0"/>
              <a:t>Capacité de dialogue </a:t>
            </a:r>
            <a:r>
              <a:rPr lang="fr-CH" dirty="0" smtClean="0"/>
              <a:t>: respect des contradicteurs, laisser parler les autres, prendre en compte les arguments de l’autre dans sa propre argumentation</a:t>
            </a:r>
          </a:p>
          <a:p>
            <a:pPr marL="514350" indent="-514350">
              <a:buAutoNum type="arabicParenR"/>
            </a:pPr>
            <a:r>
              <a:rPr lang="fr-CH" b="1" dirty="0" smtClean="0"/>
              <a:t>Capacité à argumenter, à convaincre </a:t>
            </a:r>
            <a:r>
              <a:rPr lang="fr-CH" dirty="0" smtClean="0"/>
              <a:t>: justification de ses propos par des faits, cohérence de l’argumentation, argumentation plausible, discours adapté au public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 smtClean="0"/>
              <a:t>Bilan / Critère d’évaluation </a:t>
            </a:r>
            <a:r>
              <a:rPr lang="fr-CH" b="1" smtClean="0"/>
              <a:t>(échelle de 1 à 6)</a:t>
            </a: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Faut-il abaisser le droit de vote à 16 ans?</a:t>
            </a:r>
          </a:p>
          <a:p>
            <a:r>
              <a:rPr lang="fr-CH" dirty="0" smtClean="0"/>
              <a:t>Faut-il baisser le salaire des enseignants (de gymnase) ?</a:t>
            </a:r>
          </a:p>
          <a:p>
            <a:r>
              <a:rPr lang="fr-CH" dirty="0" smtClean="0"/>
              <a:t>Faut-il faire interdire les OGM?</a:t>
            </a:r>
          </a:p>
          <a:p>
            <a:r>
              <a:rPr lang="fr-CH" dirty="0" smtClean="0"/>
              <a:t>Faut-il rendre le port de l’uniforme obligatoire à l’école?</a:t>
            </a:r>
          </a:p>
          <a:p>
            <a:r>
              <a:rPr lang="fr-CH" dirty="0" smtClean="0"/>
              <a:t>Faut-il uniformiser les programmes scolaires en Suisse?</a:t>
            </a:r>
          </a:p>
          <a:p>
            <a:r>
              <a:rPr lang="fr-CH" dirty="0" smtClean="0"/>
              <a:t>Faut-il légaliser le cannabis?</a:t>
            </a:r>
          </a:p>
          <a:p>
            <a:r>
              <a:rPr lang="fr-CH" dirty="0" smtClean="0"/>
              <a:t>Faut-il alléger l’horaire du gymnase?</a:t>
            </a:r>
          </a:p>
          <a:p>
            <a:r>
              <a:rPr lang="fr-CH" dirty="0" smtClean="0"/>
              <a:t>Faut-il adoucir les conditions d’accès à la nationalité suisse?</a:t>
            </a:r>
          </a:p>
          <a:p>
            <a:r>
              <a:rPr lang="fr-CH" dirty="0" smtClean="0"/>
              <a:t>Faut-il baisser le permis de voiture à 16 ans?</a:t>
            </a:r>
          </a:p>
          <a:p>
            <a:r>
              <a:rPr lang="fr-CH" dirty="0" smtClean="0"/>
              <a:t>Faut-il légaliser l’euthanasie active?</a:t>
            </a:r>
          </a:p>
          <a:p>
            <a:r>
              <a:rPr lang="fr-CH" b="1" dirty="0" smtClean="0"/>
              <a:t>Propositions?</a:t>
            </a:r>
          </a:p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Sujets de débats?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371</TotalTime>
  <Words>399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Déroulement d’un débat </vt:lpstr>
      <vt:lpstr>DISPOSITIF</vt:lpstr>
      <vt:lpstr>1) Phase d’ouverture</vt:lpstr>
      <vt:lpstr>2 : Discussion libre</vt:lpstr>
      <vt:lpstr>3 : Phase conclusive </vt:lpstr>
      <vt:lpstr>Bilan / Critère d’évaluation (échelle de 1 à 6)</vt:lpstr>
      <vt:lpstr>Sujets de débats?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du débat</dc:title>
  <dc:creator>Marc</dc:creator>
  <cp:lastModifiedBy>marc.bertholet@gmail.com</cp:lastModifiedBy>
  <cp:revision>26</cp:revision>
  <dcterms:created xsi:type="dcterms:W3CDTF">2011-01-20T09:20:39Z</dcterms:created>
  <dcterms:modified xsi:type="dcterms:W3CDTF">2016-11-15T07:34:42Z</dcterms:modified>
</cp:coreProperties>
</file>